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8288000" cy="10287000"/>
  <p:notesSz cx="6858000" cy="9144000"/>
  <p:embeddedFontLst>
    <p:embeddedFont>
      <p:font typeface="Abril Fatface" panose="02000503000000020003" pitchFamily="2" charset="0"/>
      <p:regular r:id="rId6"/>
    </p:embeddedFont>
    <p:embeddedFont>
      <p:font typeface="Roboto" panose="02000000000000000000" pitchFamily="2" charset="0"/>
      <p:regular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24240" y="0"/>
            <a:ext cx="14039520" cy="10287000"/>
          </a:xfrm>
          <a:custGeom>
            <a:avLst/>
            <a:gdLst/>
            <a:ahLst/>
            <a:cxnLst/>
            <a:rect l="l" t="t" r="r" b="b"/>
            <a:pathLst>
              <a:path w="14039520" h="1028700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t="-6695" b="-6695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>
            <a:off x="6464471" y="6535677"/>
            <a:ext cx="5359059" cy="643670"/>
            <a:chOff x="0" y="0"/>
            <a:chExt cx="9108599" cy="11061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109870" cy="1107440"/>
            </a:xfrm>
            <a:custGeom>
              <a:avLst/>
              <a:gdLst/>
              <a:ahLst/>
              <a:cxnLst/>
              <a:rect l="l" t="t" r="r" b="b"/>
              <a:pathLst>
                <a:path w="9109870" h="1107440">
                  <a:moveTo>
                    <a:pt x="8556149" y="45720"/>
                  </a:moveTo>
                  <a:cubicBezTo>
                    <a:pt x="8835549" y="45720"/>
                    <a:pt x="9062879" y="273050"/>
                    <a:pt x="9062879" y="552450"/>
                  </a:cubicBezTo>
                  <a:cubicBezTo>
                    <a:pt x="9062879" y="831850"/>
                    <a:pt x="8835549" y="1059180"/>
                    <a:pt x="8556149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8556149" y="45720"/>
                  </a:lnTo>
                  <a:moveTo>
                    <a:pt x="8556149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8556149" y="1107440"/>
                  </a:lnTo>
                  <a:cubicBezTo>
                    <a:pt x="8862220" y="1107440"/>
                    <a:pt x="9109870" y="859790"/>
                    <a:pt x="9109870" y="553720"/>
                  </a:cubicBezTo>
                  <a:cubicBezTo>
                    <a:pt x="9108599" y="247650"/>
                    <a:pt x="8860949" y="0"/>
                    <a:pt x="8556149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5" name="AutoShape 5">
            <a:hlinkClick r:id="rId3" action="ppaction://hlinksldjump"/>
          </p:cNvPr>
          <p:cNvSpPr/>
          <p:nvPr/>
        </p:nvSpPr>
        <p:spPr>
          <a:xfrm>
            <a:off x="8605054" y="1151547"/>
            <a:ext cx="1077892" cy="0"/>
          </a:xfrm>
          <a:prstGeom prst="line">
            <a:avLst/>
          </a:prstGeom>
          <a:ln w="28575" cap="rnd">
            <a:solidFill>
              <a:srgbClr val="F1F1F1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4006936" y="2784111"/>
            <a:ext cx="10274128" cy="3424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67"/>
              </a:lnSpc>
            </a:pPr>
            <a:r>
              <a:rPr lang="en-US" sz="20048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Booker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73412" y="6617482"/>
            <a:ext cx="5741176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PROJEKT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970572"/>
            <a:ext cx="3575425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00" dirty="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MARTIN BENČO</a:t>
            </a:r>
          </a:p>
          <a:p>
            <a:pPr algn="l">
              <a:lnSpc>
                <a:spcPts val="2800"/>
              </a:lnSpc>
            </a:pPr>
            <a:r>
              <a:rPr lang="en-US" sz="2000" spc="200" dirty="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KRISTÍNA ŠPIRENGOVÁ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41600" y="980097"/>
            <a:ext cx="471770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dirty="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25. NOVEMBER, 2024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03930" y="8875395"/>
            <a:ext cx="248014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1 / 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24240" y="0"/>
            <a:ext cx="14039520" cy="10287000"/>
          </a:xfrm>
          <a:custGeom>
            <a:avLst/>
            <a:gdLst/>
            <a:ahLst/>
            <a:cxnLst/>
            <a:rect l="l" t="t" r="r" b="b"/>
            <a:pathLst>
              <a:path w="14039520" h="1028700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t="-6695" b="-6695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AutoShape 3">
            <a:hlinkClick r:id="rId3" action="ppaction://hlinksldjump"/>
          </p:cNvPr>
          <p:cNvSpPr/>
          <p:nvPr/>
        </p:nvSpPr>
        <p:spPr>
          <a:xfrm>
            <a:off x="8605054" y="1151547"/>
            <a:ext cx="1077892" cy="0"/>
          </a:xfrm>
          <a:prstGeom prst="line">
            <a:avLst/>
          </a:prstGeom>
          <a:ln w="28575" cap="rnd">
            <a:solidFill>
              <a:srgbClr val="F1F1F1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2541600" y="980097"/>
            <a:ext cx="471770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25. NOVEMBER, 2024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923688" y="1028700"/>
            <a:ext cx="6335612" cy="8229600"/>
            <a:chOff x="0" y="0"/>
            <a:chExt cx="8447483" cy="109728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/>
            <a:srcRect l="24401" r="24401"/>
            <a:stretch>
              <a:fillRect/>
            </a:stretch>
          </p:blipFill>
          <p:spPr>
            <a:xfrm>
              <a:off x="0" y="0"/>
              <a:ext cx="8447483" cy="1097280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028700" y="970572"/>
            <a:ext cx="4677685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PREDSTAVENIE PROJEKTU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903930" y="8875395"/>
            <a:ext cx="248014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2 / 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2530620"/>
            <a:ext cx="9355370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Predstavenie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4479047"/>
            <a:ext cx="8115300" cy="3262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99"/>
              </a:lnSpc>
            </a:pPr>
            <a:r>
              <a:rPr lang="en-US" sz="2199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Projekt by mal zabezpečiť univerzálny rezervačný systém, či už pre hoteli alebo kaderníctva. Aplikácia by mala pomôcť s jednoduchým nainštalovaním systému a zároveň zobrazovať všetky rezervácie prehľadne. Rezerváciu by klienti vypĺňali buď to na white-label formulári pod našov doménou alebo na web stránke podniku, kde bude formulár vytvorený.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24240" y="0"/>
            <a:ext cx="14039520" cy="10287000"/>
          </a:xfrm>
          <a:custGeom>
            <a:avLst/>
            <a:gdLst/>
            <a:ahLst/>
            <a:cxnLst/>
            <a:rect l="l" t="t" r="r" b="b"/>
            <a:pathLst>
              <a:path w="14039520" h="1028700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t="-6695" b="-6695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AutoShape 3">
            <a:hlinkClick r:id="rId3" action="ppaction://hlinksldjump"/>
          </p:cNvPr>
          <p:cNvSpPr/>
          <p:nvPr/>
        </p:nvSpPr>
        <p:spPr>
          <a:xfrm>
            <a:off x="8605054" y="1151547"/>
            <a:ext cx="1077892" cy="0"/>
          </a:xfrm>
          <a:prstGeom prst="line">
            <a:avLst/>
          </a:prstGeom>
          <a:ln w="28575" cap="rnd">
            <a:solidFill>
              <a:srgbClr val="F1F1F1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028700" y="970572"/>
            <a:ext cx="3575425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KOLABORÁCIA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541600" y="980097"/>
            <a:ext cx="471770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25. NOVEMBER, 2024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903930" y="8875395"/>
            <a:ext cx="248014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3 / 4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925686" y="3101359"/>
            <a:ext cx="4093607" cy="995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58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WEB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747603" y="3101359"/>
            <a:ext cx="3127487" cy="995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58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APPKA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408746" y="5437486"/>
            <a:ext cx="3127487" cy="161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2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Tvorba demo web stránky a zabezpečenie prepojenia do appky.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747603" y="5437486"/>
            <a:ext cx="3127487" cy="161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2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Tvorba aplikácie od grafickej stránky až po technickú.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3747603" y="4517557"/>
            <a:ext cx="3127487" cy="643670"/>
            <a:chOff x="0" y="0"/>
            <a:chExt cx="5315677" cy="110617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316948" cy="1107440"/>
            </a:xfrm>
            <a:custGeom>
              <a:avLst/>
              <a:gdLst/>
              <a:ahLst/>
              <a:cxnLst/>
              <a:rect l="l" t="t" r="r" b="b"/>
              <a:pathLst>
                <a:path w="5316948" h="1107440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408746" y="4517557"/>
            <a:ext cx="3127487" cy="643670"/>
            <a:chOff x="0" y="0"/>
            <a:chExt cx="5315677" cy="110617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316948" cy="1107440"/>
            </a:xfrm>
            <a:custGeom>
              <a:avLst/>
              <a:gdLst/>
              <a:ahLst/>
              <a:cxnLst/>
              <a:rect l="l" t="t" r="r" b="b"/>
              <a:pathLst>
                <a:path w="5316948" h="1107440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3484395" y="4599362"/>
            <a:ext cx="3653903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KRISTÍNA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145538" y="4599362"/>
            <a:ext cx="3653903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MARTIN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3368040"/>
            <a:ext cx="7650126" cy="335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Tímová</a:t>
            </a:r>
          </a:p>
          <a:p>
            <a:pPr algn="l">
              <a:lnSpc>
                <a:spcPts val="13439"/>
              </a:lnSpc>
            </a:pPr>
            <a:r>
              <a:rPr lang="en-US" sz="96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práca</a:t>
            </a:r>
          </a:p>
        </p:txBody>
      </p:sp>
      <p:sp>
        <p:nvSpPr>
          <p:cNvPr id="18" name="AutoShape 18"/>
          <p:cNvSpPr/>
          <p:nvPr/>
        </p:nvSpPr>
        <p:spPr>
          <a:xfrm rot="5400000">
            <a:off x="10782497" y="5129212"/>
            <a:ext cx="3855681" cy="0"/>
          </a:xfrm>
          <a:prstGeom prst="line">
            <a:avLst/>
          </a:prstGeom>
          <a:ln w="28575" cap="rnd">
            <a:solidFill>
              <a:srgbClr val="F1F1F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24240" y="0"/>
            <a:ext cx="14039520" cy="10287000"/>
          </a:xfrm>
          <a:custGeom>
            <a:avLst/>
            <a:gdLst/>
            <a:ahLst/>
            <a:cxnLst/>
            <a:rect l="l" t="t" r="r" b="b"/>
            <a:pathLst>
              <a:path w="14039520" h="1028700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t="-6695" b="-6695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4" name="Group 4"/>
          <p:cNvGrpSpPr/>
          <p:nvPr/>
        </p:nvGrpSpPr>
        <p:grpSpPr>
          <a:xfrm>
            <a:off x="12170735" y="4618998"/>
            <a:ext cx="5088565" cy="3420988"/>
            <a:chOff x="0" y="0"/>
            <a:chExt cx="6784753" cy="4561317"/>
          </a:xfrm>
        </p:grpSpPr>
        <p:pic>
          <p:nvPicPr>
            <p:cNvPr id="5" name="Picture 5" descr="Upscale Image"/>
            <p:cNvPicPr>
              <a:picLocks noChangeAspect="1"/>
            </p:cNvPicPr>
            <p:nvPr/>
          </p:nvPicPr>
          <p:blipFill>
            <a:blip r:embed="rId3"/>
            <a:srcRect t="4542" b="4542"/>
            <a:stretch>
              <a:fillRect/>
            </a:stretch>
          </p:blipFill>
          <p:spPr>
            <a:xfrm>
              <a:off x="0" y="0"/>
              <a:ext cx="6784753" cy="4561317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028700" y="4618998"/>
            <a:ext cx="10726036" cy="3420988"/>
            <a:chOff x="0" y="0"/>
            <a:chExt cx="14301381" cy="4561317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t="26109" b="26109"/>
            <a:stretch>
              <a:fillRect/>
            </a:stretch>
          </p:blipFill>
          <p:spPr>
            <a:xfrm>
              <a:off x="0" y="0"/>
              <a:ext cx="14301381" cy="4561317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1028700" y="970572"/>
            <a:ext cx="3575425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CIELE PROJEKTU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41600" y="980097"/>
            <a:ext cx="471770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25. NOVEMBER, 2024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03930" y="8875395"/>
            <a:ext cx="248014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4 / 4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2074258"/>
            <a:ext cx="4955911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Ciele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953989" y="2492088"/>
            <a:ext cx="10305311" cy="1062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00"/>
              </a:lnSpc>
            </a:pPr>
            <a:r>
              <a:rPr lang="en-US" sz="2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Zjednodušiť systém rezervácie pre majiteľov firiem a zo študíjneho hľadiska sa naučiť nové veci, ktoré nám zvačšia rozhľad v IT.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145</Words>
  <Application>Microsoft Office PowerPoint</Application>
  <PresentationFormat>Custom</PresentationFormat>
  <Paragraphs>27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Abril Fatface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Gradient Minimal Portfolio Proposal Presentation</dc:title>
  <cp:lastModifiedBy>Martin Benčo</cp:lastModifiedBy>
  <cp:revision>2</cp:revision>
  <dcterms:created xsi:type="dcterms:W3CDTF">2006-08-16T00:00:00Z</dcterms:created>
  <dcterms:modified xsi:type="dcterms:W3CDTF">2024-11-25T20:35:34Z</dcterms:modified>
  <dc:identifier>DAGXhC8x56w</dc:identifier>
</cp:coreProperties>
</file>

<file path=docProps/thumbnail.jpeg>
</file>